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574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FFFF99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пт 09.04.21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357166"/>
            <a:ext cx="4500594" cy="221457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Собків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Дарина Петрівна,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учениця 7-Б класу</a:t>
            </a:r>
          </a:p>
          <a:p>
            <a:pPr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Серницького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ліцею </a:t>
            </a:r>
          </a:p>
          <a:p>
            <a:pPr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Зарічненської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селищної ради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Рівненської області</a:t>
            </a:r>
          </a:p>
          <a:p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3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0" cy="3571876"/>
          </a:xfrm>
          <a:prstGeom prst="rect">
            <a:avLst/>
          </a:prstGeom>
          <a:noFill/>
        </p:spPr>
      </p:pic>
      <p:pic>
        <p:nvPicPr>
          <p:cNvPr id="2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0" cy="3571876"/>
          </a:xfrm>
          <a:prstGeom prst="rect">
            <a:avLst/>
          </a:prstGeom>
          <a:noFill/>
        </p:spPr>
      </p:pic>
      <p:pic>
        <p:nvPicPr>
          <p:cNvPr id="1027" name="Picture 3" descr="F:\Documents and Settings\Дима\Рабочий стол\собків\2021-04-08 19.41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14290"/>
            <a:ext cx="1928826" cy="2357454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3143248"/>
            <a:ext cx="200026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429124" y="3071810"/>
            <a:ext cx="45005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Полюхович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Валентина Василівна,</a:t>
            </a:r>
          </a:p>
          <a:p>
            <a:pPr algn="ctr">
              <a:lnSpc>
                <a:spcPct val="150000"/>
              </a:lnSpc>
            </a:pP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класний керівник 7-Б класу</a:t>
            </a:r>
          </a:p>
          <a:p>
            <a:pPr algn="ctr"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Серницького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ліцею </a:t>
            </a:r>
          </a:p>
          <a:p>
            <a:pPr algn="ctr">
              <a:lnSpc>
                <a:spcPct val="150000"/>
              </a:lnSpc>
            </a:pPr>
            <a:r>
              <a:rPr lang="uk-UA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Зарічненської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селищної ради</a:t>
            </a:r>
          </a:p>
          <a:p>
            <a:pPr algn="ctr">
              <a:lnSpc>
                <a:spcPct val="150000"/>
              </a:lnSpc>
            </a:pP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Рівненської області</a:t>
            </a:r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500858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Нагороди мого тата,</a:t>
            </a:r>
            <a:b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Собкова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Васильовича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9" name="Содержимое 8" descr="2021-04-08 19.41 (8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571612"/>
            <a:ext cx="3385986" cy="4525963"/>
          </a:xfrm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2050" name="Picture 2" descr="F:\Documents and Settings\Дима\Рабочий стол\собків\2021-04-08 19.41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571612"/>
            <a:ext cx="4429156" cy="4572032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1571612"/>
            <a:ext cx="1285884" cy="164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Нагороди мого тата,</a:t>
            </a:r>
            <a:b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Собкова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Васильовича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2021-04-08 19.41 (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3507" y="1600200"/>
            <a:ext cx="3385986" cy="4525963"/>
          </a:xfrm>
        </p:spPr>
      </p:pic>
      <p:pic>
        <p:nvPicPr>
          <p:cNvPr id="6" name="Содержимое 5" descr="IMG_084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9124" y="1714488"/>
            <a:ext cx="4257676" cy="3929090"/>
          </a:xfrm>
        </p:spPr>
      </p:pic>
      <p:sp>
        <p:nvSpPr>
          <p:cNvPr id="7" name="TextBox 6"/>
          <p:cNvSpPr txBox="1"/>
          <p:nvPr/>
        </p:nvSpPr>
        <p:spPr>
          <a:xfrm>
            <a:off x="311037" y="6099847"/>
            <a:ext cx="4118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 </a:t>
            </a:r>
          </a:p>
          <a:p>
            <a:pPr algn="ctr"/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 ОБОРОНУ РІДНОЇ ДЕРЖАВИ”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Нагороди мого тата,</a:t>
            </a:r>
            <a:b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Собкова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Васильовича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 descr="IMG_084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3507" y="1600200"/>
            <a:ext cx="3385986" cy="4525963"/>
          </a:xfrm>
        </p:spPr>
      </p:pic>
      <p:pic>
        <p:nvPicPr>
          <p:cNvPr id="6" name="Содержимое 5" descr="IMG_084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4507" y="1600200"/>
            <a:ext cx="3385986" cy="4525963"/>
          </a:xfrm>
        </p:spPr>
      </p:pic>
      <p:sp>
        <p:nvSpPr>
          <p:cNvPr id="8" name="TextBox 7"/>
          <p:cNvSpPr txBox="1"/>
          <p:nvPr/>
        </p:nvSpPr>
        <p:spPr>
          <a:xfrm>
            <a:off x="5364088" y="6057166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Нагрудний знак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“Учасник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АТО”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7223" y="6154648"/>
            <a:ext cx="3603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“ ЗА ВІДВАГУ”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Нагороди мого тата,</a:t>
            </a:r>
            <a:b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Собкова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Васильовича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463676"/>
            <a:ext cx="84296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Мій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тато, Собків Петро Васильович, учасник АТО. Протягом 2015-2016рр. він перебував в зоні антитерористичної операції на території Донецької та Луганської областей. У серпні 2016 року тата було відзначено медаллю «ЗА ОБОРОНУ РІДНОЇ ДЕРЖАВИ». Ця медаль є недержавною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загальноукраїнськ</a:t>
            </a:r>
            <a:r>
              <a:rPr lang="uk-UA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ою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відзнак</a:t>
            </a:r>
            <a:r>
              <a:rPr lang="uk-UA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ою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статусом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започаткована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2014р.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становленню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захисників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ітчизни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Девіз медалі: «Вітчизна понад усе». Ця нагорода вручається лише бійцям АТО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мужність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самовідданість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зразкове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службового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 2017р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мужність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відвагу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найгарячіших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точках  АТО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тато  отримав ще одну </a:t>
            </a:r>
            <a:r>
              <a:rPr lang="uk-UA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нагороду-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медаль «ЗА ВІДВАГУ». Ця відзнака започаткована  у 2016р. з метою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АТО, 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довели свою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вірність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  народу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Після повернення з АТО мій тато став волонтером. Він неодноразово здійснював поїздки на Схід, щоб допомогти учасникам антитерористичної операції. У 2019р.,  за особливі заслуги перед Батьківщиною, мужність  і відвагу під час виконання своїх обов’язків, мого тата було нагороджено заохочувальною </a:t>
            </a:r>
            <a:r>
              <a:rPr lang="uk-UA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відзнакою–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нагрудним знаком «Учасник АТО».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</Template>
  <TotalTime>125</TotalTime>
  <Words>161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6</vt:lpstr>
      <vt:lpstr>Презентация PowerPoint</vt:lpstr>
      <vt:lpstr>Нагороди мого тата,  Собкова Петра Васильовича</vt:lpstr>
      <vt:lpstr>Нагороди мого тата,  Собкова Петра Васильовича</vt:lpstr>
      <vt:lpstr>Нагороди мого тата,  Собкова Петра Васильовича</vt:lpstr>
      <vt:lpstr>Нагороди мого тата,  Собкова Петра Васильовича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Дмитро</dc:creator>
  <cp:lastModifiedBy>ЗОШ Серники</cp:lastModifiedBy>
  <cp:revision>14</cp:revision>
  <dcterms:created xsi:type="dcterms:W3CDTF">2021-04-08T16:05:37Z</dcterms:created>
  <dcterms:modified xsi:type="dcterms:W3CDTF">2021-04-09T10:40:44Z</dcterms:modified>
</cp:coreProperties>
</file>